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</p:sldIdLst>
  <p:sldSz cx="15240000" cy="1524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49" d="100"/>
          <a:sy n="49" d="100"/>
        </p:scale>
        <p:origin x="16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Descrição gerada automaticamente">
            <a:extLst>
              <a:ext uri="{FF2B5EF4-FFF2-40B4-BE49-F238E27FC236}">
                <a16:creationId xmlns:a16="http://schemas.microsoft.com/office/drawing/2014/main" id="{3D182796-52CB-F1F6-585F-1BFA2C95A4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0" cy="15240000"/>
          </a:xfrm>
          <a:prstGeom prst="rect">
            <a:avLst/>
          </a:prstGeom>
        </p:spPr>
      </p:pic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F0D685F1-5D5F-BC04-78C4-D647BEDE2B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3450" y="13342938"/>
            <a:ext cx="3508375" cy="1325562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1802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5398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1524030" rtl="0" eaLnBrk="1" latinLnBrk="0" hangingPunct="1">
        <a:lnSpc>
          <a:spcPct val="90000"/>
        </a:lnSpc>
        <a:spcBef>
          <a:spcPct val="0"/>
        </a:spcBef>
        <a:buNone/>
        <a:defRPr sz="7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08" indent="-381008" algn="l" defTabSz="152403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46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023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38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053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069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084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099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715114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477130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A33B4064-042A-0257-1544-4941868B6B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397" r="133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18023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017140D28C21A4DA8183F08FE12D8EF" ma:contentTypeVersion="15" ma:contentTypeDescription="Crie um novo documento." ma:contentTypeScope="" ma:versionID="243990a4af897f4ee5b0e76ff714569b">
  <xsd:schema xmlns:xsd="http://www.w3.org/2001/XMLSchema" xmlns:xs="http://www.w3.org/2001/XMLSchema" xmlns:p="http://schemas.microsoft.com/office/2006/metadata/properties" xmlns:ns2="27da31d4-c945-45c8-9355-db126e73fe08" xmlns:ns3="6fde12ca-6140-4bd3-bd29-9126151e1ced" xmlns:ns4="cf8f21a8-eced-4141-af17-41e9a394442f" targetNamespace="http://schemas.microsoft.com/office/2006/metadata/properties" ma:root="true" ma:fieldsID="2af82415d25581f605375021d87e3443" ns2:_="" ns3:_="" ns4:_="">
    <xsd:import namespace="27da31d4-c945-45c8-9355-db126e73fe08"/>
    <xsd:import namespace="6fde12ca-6140-4bd3-bd29-9126151e1ced"/>
    <xsd:import namespace="cf8f21a8-eced-4141-af17-41e9a394442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4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da31d4-c945-45c8-9355-db126e73fe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de12ca-6140-4bd3-bd29-9126151e1c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f21a8-eced-4141-af17-41e9a394442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e145bbd-c59a-46e0-8251-9048fc6e4ee4}" ma:internalName="TaxCatchAll" ma:showField="CatchAllData" ma:web="cf8f21a8-eced-4141-af17-41e9a39444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fde12ca-6140-4bd3-bd29-9126151e1ced">
      <Terms xmlns="http://schemas.microsoft.com/office/infopath/2007/PartnerControls"/>
    </lcf76f155ced4ddcb4097134ff3c332f>
    <TaxCatchAll xmlns="cf8f21a8-eced-4141-af17-41e9a394442f" xsi:nil="true"/>
  </documentManagement>
</p:properties>
</file>

<file path=customXml/itemProps1.xml><?xml version="1.0" encoding="utf-8"?>
<ds:datastoreItem xmlns:ds="http://schemas.openxmlformats.org/officeDocument/2006/customXml" ds:itemID="{B3E5E941-EDD2-4972-A55C-39536F94B290}"/>
</file>

<file path=customXml/itemProps2.xml><?xml version="1.0" encoding="utf-8"?>
<ds:datastoreItem xmlns:ds="http://schemas.openxmlformats.org/officeDocument/2006/customXml" ds:itemID="{5D75CF3E-2F30-4B83-BF67-4A278E4528D8}"/>
</file>

<file path=customXml/itemProps3.xml><?xml version="1.0" encoding="utf-8"?>
<ds:datastoreItem xmlns:ds="http://schemas.openxmlformats.org/officeDocument/2006/customXml" ds:itemID="{FB415822-A0C7-4011-B4D2-291746516651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Jose Ricardo Hurmus</dc:creator>
  <cp:lastModifiedBy>Jose Ricardo Hurmus</cp:lastModifiedBy>
  <cp:revision>1</cp:revision>
  <dcterms:created xsi:type="dcterms:W3CDTF">2024-04-15T17:48:54Z</dcterms:created>
  <dcterms:modified xsi:type="dcterms:W3CDTF">2024-04-15T17:50:51Z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0x0101009017140D28C21A4DA8183F08FE12D8EF</vt:lpwstr>
  </property>
</Properties>
</file>